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9" r:id="rId1"/>
  </p:sldMasterIdLst>
  <p:sldIdLst>
    <p:sldId id="266" r:id="rId2"/>
    <p:sldId id="268" r:id="rId3"/>
    <p:sldId id="257" r:id="rId4"/>
    <p:sldId id="258" r:id="rId5"/>
    <p:sldId id="259" r:id="rId6"/>
    <p:sldId id="260" r:id="rId7"/>
    <p:sldId id="262" r:id="rId8"/>
    <p:sldId id="263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2476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891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02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32189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1164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1984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8290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5344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845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08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811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78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693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7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027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045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26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4696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34" r:id="rId15"/>
    <p:sldLayoutId id="2147484235" r:id="rId16"/>
    <p:sldLayoutId id="2147484236" r:id="rId17"/>
  </p:sldLayoutIdLst>
  <p:transition>
    <p:wedg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6069268" cy="137307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устроен наш быт? </a:t>
            </a:r>
            <a:br>
              <a:rPr lang="ru-RU" dirty="0"/>
            </a:br>
            <a:r>
              <a:rPr lang="ru-RU" sz="2000" dirty="0"/>
              <a:t>Виртуальная экскурсия по первому этажу интерната</a:t>
            </a:r>
            <a:br>
              <a:rPr lang="ru-RU" sz="2000" dirty="0"/>
            </a:br>
            <a:r>
              <a:rPr lang="ru-RU" sz="2000" dirty="0"/>
              <a:t>СУНЦ Инженерный лицей-интернат КНИТУ-КАИ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4" name="Рисунок 3" descr="arti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332656"/>
            <a:ext cx="3024336" cy="182262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9D0550-12AA-C520-1A09-C57696B2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Интернат находится в новом современном красивом здании, в котором созданы все условия для жизни и учебы воспитанников.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43E72E3-99AF-FF7B-D69C-C3B062525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668" y="2132856"/>
            <a:ext cx="5976664" cy="442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193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886679" cy="2279177"/>
          </a:xfrm>
        </p:spPr>
        <p:txBody>
          <a:bodyPr>
            <a:normAutofit/>
          </a:bodyPr>
          <a:lstStyle/>
          <a:p>
            <a:r>
              <a:rPr lang="ru-RU" sz="2400" dirty="0"/>
              <a:t>Гостей встречает большой уютный холл. Слева от входа находится комната для собраний. Здесь же ребята могут проводить свое свободное время, делать уроки,общаться, играть.</a:t>
            </a:r>
          </a:p>
        </p:txBody>
      </p:sp>
      <p:pic>
        <p:nvPicPr>
          <p:cNvPr id="8" name="Содержимое 7" descr="jgs1L-3Cxg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2060848"/>
            <a:ext cx="6137077" cy="4608512"/>
          </a:xfr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6400800" cy="1285883"/>
          </a:xfrm>
        </p:spPr>
        <p:txBody>
          <a:bodyPr>
            <a:noAutofit/>
          </a:bodyPr>
          <a:lstStyle/>
          <a:p>
            <a:r>
              <a:rPr lang="ru-RU" sz="2400" dirty="0"/>
              <a:t>В интернате соблюдается питьевой режим: на каждом этаже стоят кулеры с водой и одноразовыми стаканчиками. Для ребят организованы зоны отдыха.</a:t>
            </a:r>
          </a:p>
        </p:txBody>
      </p:sp>
      <p:pic>
        <p:nvPicPr>
          <p:cNvPr id="4" name="Содержимое 3" descr="5-oTKSEwJr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1290" y="2132856"/>
            <a:ext cx="6591070" cy="4508390"/>
          </a:xfrm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TdE7X2C9B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9975" y="2132856"/>
            <a:ext cx="5024049" cy="455090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5196749-0C66-5CAE-00EE-5A0FF677421E}"/>
              </a:ext>
            </a:extLst>
          </p:cNvPr>
          <p:cNvSpPr txBox="1"/>
          <p:nvPr/>
        </p:nvSpPr>
        <p:spPr>
          <a:xfrm>
            <a:off x="467544" y="692696"/>
            <a:ext cx="69127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Для того, чтобы ребята росли здоровыми и могли проводить свободное время с пользой, в интернате созданы небольшие теннисные площадки. Здесь ребята могут поиграть в теннис, пообщаться друг с другом в неформальной обстановке. </a:t>
            </a:r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79"/>
            <a:ext cx="7776864" cy="1512169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А это - комната самоподготовки для воспитанников </a:t>
            </a:r>
            <a:br>
              <a:rPr lang="ru-RU" sz="2200" dirty="0"/>
            </a:br>
            <a:r>
              <a:rPr lang="ru-RU" sz="2200" dirty="0"/>
              <a:t>5-6 классов, где по вечерам  ребята выполняют домашние задания и интересно проводят досуг. Здесь есть  множество </a:t>
            </a:r>
            <a:r>
              <a:rPr lang="ru-RU" sz="2200"/>
              <a:t>настольных </a:t>
            </a:r>
            <a:r>
              <a:rPr lang="ru-RU" sz="2200" smtClean="0"/>
              <a:t>игр, </a:t>
            </a:r>
            <a:r>
              <a:rPr lang="ru-RU" sz="2200" dirty="0"/>
              <a:t>шахматы, настольный футбол и маленькая библиотека.</a:t>
            </a:r>
          </a:p>
        </p:txBody>
      </p:sp>
      <p:pic>
        <p:nvPicPr>
          <p:cNvPr id="4" name="Содержимое 3" descr="lh-OiCk7Eb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2022" y="2204864"/>
            <a:ext cx="6139956" cy="4260689"/>
          </a:xfr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47" y="476672"/>
            <a:ext cx="7577289" cy="1643073"/>
          </a:xfrm>
        </p:spPr>
        <p:txBody>
          <a:bodyPr>
            <a:normAutofit/>
          </a:bodyPr>
          <a:lstStyle/>
          <a:p>
            <a:r>
              <a:rPr lang="ru-RU" sz="2400" dirty="0"/>
              <a:t>Вечерами ребята интересно и весело проводят свой досуг, участвуют в различных интеллектуальных играх, конкурсах, караоке-вечеринках, мастер-классах и т.д.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483072-E988-325E-E5F8-773D16672C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216375"/>
            <a:ext cx="3953918" cy="2965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803AD3-C0A9-E98B-EA44-4427A72AE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204864"/>
            <a:ext cx="3953918" cy="2965439"/>
          </a:xfrm>
          <a:prstGeom prst="rect">
            <a:avLst/>
          </a:prstGeom>
        </p:spPr>
      </p:pic>
      <p:pic>
        <p:nvPicPr>
          <p:cNvPr id="4" name="Содержимое 3" descr="20221009_20083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627784" y="2708920"/>
            <a:ext cx="3888432" cy="388843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7770088" cy="1080120"/>
          </a:xfrm>
        </p:spPr>
        <p:txBody>
          <a:bodyPr>
            <a:noAutofit/>
          </a:bodyPr>
          <a:lstStyle/>
          <a:p>
            <a:r>
              <a:rPr lang="ru-RU" sz="2400" dirty="0"/>
              <a:t>У мальчиков и девочек, проживающих в интернате, всегда есть возможность проявить себя, реализовать свой творческий, интеллектуальный и спортивный потенциал.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E4399757-4DB3-351C-5673-5ADC7FE22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58" y="2276872"/>
            <a:ext cx="4295400" cy="4295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3DED267-0080-65AC-F681-0472A9C67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287635"/>
            <a:ext cx="4273874" cy="427387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ДОБРО ПОЖАЛОВАТЬ К НАМ!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EFDC16A-4B5D-569A-B151-387B3C883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7033" y="2204864"/>
            <a:ext cx="5849934" cy="438745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169</TotalTime>
  <Words>171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Berlin</vt:lpstr>
      <vt:lpstr>Как устроен наш быт?  Виртуальная экскурсия по первому этажу интерната СУНЦ Инженерный лицей-интернат КНИТУ-КАИ</vt:lpstr>
      <vt:lpstr>Интернат находится в новом современном красивом здании, в котором созданы все условия для жизни и учебы воспитанников. </vt:lpstr>
      <vt:lpstr>Гостей встречает большой уютный холл. Слева от входа находится комната для собраний. Здесь же ребята могут проводить свое свободное время, делать уроки,общаться, играть.</vt:lpstr>
      <vt:lpstr>В интернате соблюдается питьевой режим: на каждом этаже стоят кулеры с водой и одноразовыми стаканчиками. Для ребят организованы зоны отдыха.</vt:lpstr>
      <vt:lpstr>Слайд 5</vt:lpstr>
      <vt:lpstr>А это - комната самоподготовки для воспитанников  5-6 классов, где по вечерам  ребята выполняют домашние задания и интересно проводят досуг. Здесь есть  множество настольных игр, шахматы, настольный футбол и маленькая библиотека.</vt:lpstr>
      <vt:lpstr>Вечерами ребята интересно и весело проводят свой досуг, участвуют в различных интеллектуальных играх, конкурсах, караоке-вечеринках, мастер-классах и т.д.</vt:lpstr>
      <vt:lpstr>У мальчиков и девочек, проживающих в интернате, всегда есть возможность проявить себя, реализовать свой творческий, интеллектуальный и спортивный потенциал.</vt:lpstr>
      <vt:lpstr>ДОБРО ПОЖАЛОВАТЬ К НАМ!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Teachers-Room1</cp:lastModifiedBy>
  <cp:revision>25</cp:revision>
  <dcterms:created xsi:type="dcterms:W3CDTF">2023-04-06T14:12:25Z</dcterms:created>
  <dcterms:modified xsi:type="dcterms:W3CDTF">2023-04-07T09:06:14Z</dcterms:modified>
</cp:coreProperties>
</file>